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24" autoAdjust="0"/>
    <p:restoredTop sz="94660"/>
  </p:normalViewPr>
  <p:slideViewPr>
    <p:cSldViewPr>
      <p:cViewPr varScale="1">
        <p:scale>
          <a:sx n="62" d="100"/>
          <a:sy n="62" d="100"/>
        </p:scale>
        <p:origin x="-8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8CD02-6114-4E19-B623-18399C1D9420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085CF-823D-4769-A3EC-7EC180C8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2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1hekt5vpuuw9b.cloudfront.net/assets/article/d5af96527a5503169d44825f73a5f5c7_martha-washington-cake-580x326_featured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7" y="2279202"/>
            <a:ext cx="5091783" cy="286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9088" y="5334000"/>
            <a:ext cx="8676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Great Cake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1. George Washington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https://upload.wikimedia.org/wikipedia/commons/b/b6/Gilbert_Stuart_Williamstown_Portrait_of_George_Washing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13669"/>
            <a:ext cx="3393004" cy="41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6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Pound Cake </a:t>
            </a:r>
            <a:r>
              <a:rPr lang="en-US" sz="2600" b="1" dirty="0" smtClean="0">
                <a:solidFill>
                  <a:schemeClr val="bg1"/>
                </a:solidFill>
              </a:rPr>
              <a:t>(better eat it quick – faster than 32 days!)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9. William Henry Harrison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www.marthastewart.com/sites/files/marthastewart.com/imagecache/wmax-520-highdpi/ecl/images/content/pub/everyday_food/2008Q3/ed103954_0908_pound_cake_ve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 b="29481"/>
          <a:stretch/>
        </p:blipFill>
        <p:spPr bwMode="auto">
          <a:xfrm>
            <a:off x="152400" y="304800"/>
            <a:ext cx="59556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c/c5/William_Henry_Harrison_daguerreotype_ed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18447"/>
          <a:stretch/>
        </p:blipFill>
        <p:spPr bwMode="auto">
          <a:xfrm>
            <a:off x="6248400" y="721102"/>
            <a:ext cx="2667000" cy="46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Grateful Pudding (Bread Pudding with Rum </a:t>
            </a:r>
            <a:r>
              <a:rPr lang="en-US" sz="3200" b="1" dirty="0">
                <a:solidFill>
                  <a:schemeClr val="bg1"/>
                </a:solidFill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</a:rPr>
              <a:t>auce)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10. John Tyler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s-media-cache-ak0.pinimg.com/736x/fb/93/0b/fb930b4ad50076e90959baecbb11e7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3" b="10080"/>
          <a:stretch/>
        </p:blipFill>
        <p:spPr bwMode="auto">
          <a:xfrm>
            <a:off x="228600" y="152400"/>
            <a:ext cx="530901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americaslibrary.gov/assets/aa/tyler/aa_tyler_subj_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85052"/>
            <a:ext cx="3276600" cy="44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0388" y="398658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</a:rPr>
              <a:t>Vinegar Pie			                 Corn Pones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11. James K. Polk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292" name="Picture 4" descr="http://ancestorsinaprons.com/wp-content/uploads/2014/08/corn-pone-dou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91182"/>
            <a:ext cx="3292412" cy="23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gardenandgun.com/files/cheerwine-vinegar-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2" y="1188222"/>
            <a:ext cx="2648803" cy="26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james pol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a3.files.biography.com/image/upload/c_fit,cs_srgb,dpr_1.0,h_1200,q_80,w_1200/MTE1ODA0OTcxNzU2ODQ4NjU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r="5546"/>
          <a:stretch/>
        </p:blipFill>
        <p:spPr bwMode="auto">
          <a:xfrm>
            <a:off x="3026390" y="728577"/>
            <a:ext cx="2596976" cy="310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Calas-Tous-Chalads</a:t>
            </a:r>
            <a:r>
              <a:rPr lang="en-US" sz="3600" b="1" dirty="0" smtClean="0">
                <a:solidFill>
                  <a:schemeClr val="bg1"/>
                </a:solidFill>
              </a:rPr>
              <a:t> (Sweet Rice Fritters)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12. Zachary Taylor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alas (Fried Rice Fritters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2"/>
          <a:stretch/>
        </p:blipFill>
        <p:spPr bwMode="auto">
          <a:xfrm>
            <a:off x="304800" y="236566"/>
            <a:ext cx="4267200" cy="50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d/d9/Zachary_Taylor-circa1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45621"/>
            <a:ext cx="3886200" cy="47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Corn Pudding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13. Millard Fillmore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://hostedmedia.reimanpub.com/TOH/Images/Photos/37/300x300/exps31278_BOS2930251B_10_23_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3875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nndb.com/people/579/000026501/fillmore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60" y="685800"/>
            <a:ext cx="4478440" cy="45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3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New Hampshire Fried Pies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14. Franklin Pierce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https://s-media-cache-ak0.pinimg.com/originals/3f/6a/96/3f6a960e81c05be568f00cc2c1b1d1d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4116" r="4979"/>
          <a:stretch/>
        </p:blipFill>
        <p:spPr bwMode="auto">
          <a:xfrm>
            <a:off x="152401" y="767712"/>
            <a:ext cx="5410200" cy="456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pload.wikimedia.org/wikipedia/commons/4/46/Mathew_Brady_-_Franklin_Pierce_-_alternate_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69041"/>
            <a:ext cx="3286125" cy="40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3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A-Pee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15. James Buchanan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http://cdn-image.myrecipes.com/sites/default/files/styles/300x300/public/image/recipes/sl/03142008/a-pees-cookies-sl-257825-x.jpg?itok=Vs5gbC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a1.files.biography.com/image/upload/c_fit,cs_srgb,dpr_1.0,h_1200,q_80,w_1200/MTE5NTU2MzE2MTY4MjI2MzE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r="13655"/>
          <a:stretch/>
        </p:blipFill>
        <p:spPr bwMode="auto">
          <a:xfrm>
            <a:off x="5410200" y="279522"/>
            <a:ext cx="3505200" cy="48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495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MTL’s White Cake</a:t>
            </a:r>
            <a:r>
              <a:rPr lang="en-US" sz="3600" b="1" dirty="0">
                <a:solidFill>
                  <a:schemeClr val="bg1"/>
                </a:solidFill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</a:rPr>
              <a:t>                 Lemon Custard Pie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16. Abraham Lincoln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http://farmflavor.com/wp-content/uploads/2013/08/1490513JSO6758-ff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6" y="1600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lemon ice box 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69136"/>
            <a:ext cx="3495457" cy="23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1/1b/Abraham_Lincoln_November_18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3" r="18265"/>
          <a:stretch/>
        </p:blipFill>
        <p:spPr bwMode="auto">
          <a:xfrm>
            <a:off x="3124200" y="347399"/>
            <a:ext cx="2285998" cy="41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Sweet Potato Pudding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17. Andrew Johnson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9462" name="Picture 6" descr="http://www.chefsexpressions.com/wp-content/uploads/2012/11/Sweet-Potato-Pudd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" y="1752601"/>
            <a:ext cx="537209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upload.wikimedia.org/wikipedia/commons/c/ce/President_Andrew_John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59861"/>
            <a:ext cx="3352800" cy="4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Boston Cream Pie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18. Ulysses S. Grant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http://www.the-girl-who-ate-everything.com/wp-content/uploads/2012/12/boston-cream-pie-wm-1022x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 r="4416" b="8347"/>
          <a:stretch/>
        </p:blipFill>
        <p:spPr bwMode="auto">
          <a:xfrm>
            <a:off x="152400" y="843505"/>
            <a:ext cx="5181600" cy="449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upload.wikimedia.org/wikipedia/commons/d/d7/Ulysses_Grant_1870-1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90049"/>
            <a:ext cx="3405115" cy="45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088" y="5334000"/>
            <a:ext cx="8676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Apple Pan Dowdy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2. John Adams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www.marthastewart.com/sites/files/marthastewart.com/imagecache/wmax-520-highdpi/ecl/images/content/pub/ms_living/2005Q3/ft_aug05msl31_ve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 b="9028"/>
          <a:stretch/>
        </p:blipFill>
        <p:spPr bwMode="auto">
          <a:xfrm>
            <a:off x="152400" y="897172"/>
            <a:ext cx="4724400" cy="4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upload.wikimedia.org/wikipedia/commons/2/25/US_Navy_031029-N-6236G-001_A_painting_of_President_John_Adams_%281735-1826%29,_2nd_president_of_the_United_States,_by_Asher_B._Durand_%281767-1845%29-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94" y="533400"/>
            <a:ext cx="381401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66948" y="4583022"/>
            <a:ext cx="9310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  Angel Food Cake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             Cornmeal Battercakes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18. Rutherford B. Hayes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http://h2savecom.files.wordpress.com/2014/03/angel-food-cake-from-scratch-hip2save.jpg?w=620&amp;h=4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/>
          <a:stretch/>
        </p:blipFill>
        <p:spPr bwMode="auto">
          <a:xfrm>
            <a:off x="180572" y="2209800"/>
            <a:ext cx="3072381" cy="22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rnmeal Pancakes With Syrup - Photo: Diana Ratt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5018"/>
          <a:stretch/>
        </p:blipFill>
        <p:spPr bwMode="auto">
          <a:xfrm>
            <a:off x="6096000" y="1940081"/>
            <a:ext cx="2836606" cy="247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upload.wikimedia.org/wikipedia/commons/5/50/President_Rutherford_Hayes_1870_-_1880_Restor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r="5822"/>
          <a:stretch/>
        </p:blipFill>
        <p:spPr bwMode="auto">
          <a:xfrm>
            <a:off x="3364990" y="615008"/>
            <a:ext cx="2580968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71791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  </a:t>
            </a:r>
            <a:r>
              <a:rPr lang="en-US" sz="3600" b="1" dirty="0" smtClean="0">
                <a:solidFill>
                  <a:schemeClr val="bg1"/>
                </a:solidFill>
              </a:rPr>
              <a:t>Apple Pie		                          Soda Bread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20. James A. Garfield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3554" name="Picture 2" descr="https://upload.wikimedia.org/wikipedia/commons/4/4b/Apple_pi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-16831" r="-4486" b="16831"/>
          <a:stretch/>
        </p:blipFill>
        <p:spPr bwMode="auto">
          <a:xfrm>
            <a:off x="108154" y="2643036"/>
            <a:ext cx="2787446" cy="2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images.media-allrecipes.com/userphotos/250x250/366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06" y="1782984"/>
            <a:ext cx="2934929" cy="29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1/1f/James_Abram_Garfield,_photo_portrait_seat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917437"/>
            <a:ext cx="300037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8029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Devil’s Food Cake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21. Chester A. Arthur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2530" name="Picture 2" descr="https://s-media-cache-ak0.pinimg.com/736x/3b/14/76/3b1476d3eac6ab9116c542055dacb60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2" b="5057"/>
          <a:stretch/>
        </p:blipFill>
        <p:spPr bwMode="auto">
          <a:xfrm>
            <a:off x="152400" y="182531"/>
            <a:ext cx="4800600" cy="519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upload.wikimedia.org/wikipedia/commons/4/48/20_Chester_Arthur_3x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7728"/>
            <a:ext cx="3733800" cy="498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Snickerdoodle Cookies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       White Cake with Frosting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22. and 24. Grover Cleveland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s-media-cache-ak0.pinimg.com/236x/f8/f6/5a/f8f65a47bfcfae1e0ca69a331addeb6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4415" b="5927"/>
          <a:stretch/>
        </p:blipFill>
        <p:spPr bwMode="auto">
          <a:xfrm>
            <a:off x="152400" y="1264255"/>
            <a:ext cx="2455606" cy="39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addapinch.com/cooking/files/2013/08/white-cake-DSC_51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 r="17061"/>
          <a:stretch/>
        </p:blipFill>
        <p:spPr bwMode="auto">
          <a:xfrm>
            <a:off x="6552572" y="1514477"/>
            <a:ext cx="23923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upload.wikimedia.org/wikipedia/commons/5/55/StephenGroverClevela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14527"/>
            <a:ext cx="3352800" cy="43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6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Fig Pudding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23. Benjamin Harrison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ab.wsimgs.com/wsimgs/ab/images/dp/recipe/201536/0060/img78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6981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www.authentichistory.com/1865-1897/3-gilded/5-harrison/Benjamin_Harri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685800"/>
            <a:ext cx="340168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06058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</a:rPr>
              <a:t>Eggs (eggs for breakfast, eggs for lunch, eggs for dinner)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25. William McKinley</a:t>
            </a:r>
          </a:p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McKinley was a very simple eater with no known favorite dessert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://addapinch.com/cooking/files/2013/02/perfect-scrambled-eggs-DSC_19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b="17210"/>
          <a:stretch/>
        </p:blipFill>
        <p:spPr bwMode="auto">
          <a:xfrm>
            <a:off x="228600" y="259307"/>
            <a:ext cx="5480713" cy="48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upload.wikimedia.org/wikipedia/commons/a/a9/William_McKinley_by_Courtney_Art_Studio,_1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05138"/>
            <a:ext cx="3124200" cy="43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6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8598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Fat Rascals   		            </a:t>
            </a:r>
            <a:r>
              <a:rPr lang="en-US" sz="3200" b="1" dirty="0" err="1" smtClean="0">
                <a:solidFill>
                  <a:schemeClr val="bg1"/>
                </a:solidFill>
              </a:rPr>
              <a:t>Sagamore</a:t>
            </a:r>
            <a:r>
              <a:rPr lang="en-US" sz="3200" b="1" dirty="0" smtClean="0">
                <a:solidFill>
                  <a:schemeClr val="bg1"/>
                </a:solidFill>
              </a:rPr>
              <a:t> Hill Sand Tarts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26. Theodore Roosevelt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9698" name="Picture 2" descr="http://1.bp.blogspot.com/-7gktGWjYqYQ/UR5dt-ZA2YI/AAAAAAAAEYc/scPmSwnGiHs/s1600/IMG_5912c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22" y="2285749"/>
            <a:ext cx="2853333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farm6.static.flickr.com/5255/5450776477_745663cc67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1" y="1981199"/>
            <a:ext cx="2761377" cy="22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upload.wikimedia.org/wikipedia/commons/1/19/President_Theodore_Roosevelt,_1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385511"/>
            <a:ext cx="28765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Pumpkin Pie (and lots of it)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27. William Howard Taft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https://s-media-cache-ak0.pinimg.com/736x/43/76/5c/43765c6a975227b1d6187e42539159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865"/>
            <a:ext cx="4174509" cy="521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jenschoeller.us/webi1711/final/images/presidents/William%20Howard%20Ta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0143"/>
            <a:ext cx="3950110" cy="513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2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Tea Cakes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28. Woodrow Wilson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1746" name="Picture 2" descr="https://s-media-cache-ak0.pinimg.com/236x/03/aa/ff/03aaff0a6376f8f57cdff6593f7d2e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5348"/>
            <a:ext cx="3374922" cy="49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upload.wikimedia.org/wikipedia/commons/2/2d/President_Woodrow_Wilson_portrait_December_2_1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52" y="513884"/>
            <a:ext cx="3962400" cy="48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Almond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29. Warren G. Harding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2770" name="Picture 2" descr="http://4.bp.blogspot.com/-lWq4nQe835Q/T2k8CQLsZOI/AAAAAAAAAiU/WBoeIYT30E0/s640/almondsugarcookies0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4776" r="3900" b="14813"/>
          <a:stretch/>
        </p:blipFill>
        <p:spPr bwMode="auto">
          <a:xfrm>
            <a:off x="480183" y="189139"/>
            <a:ext cx="3890513" cy="51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upload.wikimedia.org/wikipedia/commons/c/c4/Warren_G_Harding-Harris_%26_E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9138"/>
            <a:ext cx="3790950" cy="51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3962400"/>
            <a:ext cx="6212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Vanilla Ice Cream </a:t>
            </a:r>
            <a:r>
              <a:rPr lang="en-US" sz="2000" dirty="0" smtClean="0">
                <a:solidFill>
                  <a:schemeClr val="bg1"/>
                </a:solidFill>
              </a:rPr>
              <a:t>(his recipe at left)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3. Thomas Jefferson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www.loc.gov/exhibits/treasures/images/uc0048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b="15160"/>
          <a:stretch/>
        </p:blipFill>
        <p:spPr bwMode="auto">
          <a:xfrm>
            <a:off x="228600" y="182880"/>
            <a:ext cx="2209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akedbree.com/wp-content/uploads/2010/09/vanilla-ice-cream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45226"/>
            <a:ext cx="3563402" cy="25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1.files.biography.com/image/upload/c_fit,cs_srgb,dpr_1.0,h_1200,q_80,w_1200/MTE5NDg0MDU1MDEwMjQ4MjA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28" y="1679073"/>
            <a:ext cx="2610376" cy="26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Maple Walnut Cookies                         Ice Box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30. Calvin Coolidge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4818" name="Picture 2" descr="Aunt Ione's Icebox Cookies Rec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590" y="2590799"/>
            <a:ext cx="2764809" cy="27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-media-cache-ak0.pinimg.com/736x/7b/6c/07/7b6c077fe111afbce9c9c21b9a8c10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 t="24407" r="8286" b="12409"/>
          <a:stretch/>
        </p:blipFill>
        <p:spPr bwMode="auto">
          <a:xfrm>
            <a:off x="228600" y="2415396"/>
            <a:ext cx="2939985" cy="291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historytoday.com/sites/default/files/421px-Calvin_Coolidge-Ga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33524"/>
            <a:ext cx="2667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Cream Peach Pie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31. Herbert Hoover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5842" name="Picture 2" descr="https://s-media-cache-ak0.pinimg.com/236x/9e/e9/e5/9ee9e51bc81265ed0985262af9421a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1" y="761998"/>
            <a:ext cx="4572000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upload.wikimedia.org/wikipedia/commons/9/97/Herbert_Ho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04875"/>
            <a:ext cx="3733800" cy="46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2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9530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chemeClr val="bg1"/>
                </a:solidFill>
              </a:rPr>
              <a:t>Angel Food Cake with Pink Clouds</a:t>
            </a:r>
            <a:r>
              <a:rPr lang="en-US" sz="2800" b="1" dirty="0" smtClean="0">
                <a:solidFill>
                  <a:schemeClr val="bg1"/>
                </a:solidFill>
              </a:rPr>
              <a:t>         </a:t>
            </a:r>
            <a:r>
              <a:rPr lang="en-US" sz="2700" b="1" dirty="0" smtClean="0">
                <a:solidFill>
                  <a:schemeClr val="bg1"/>
                </a:solidFill>
              </a:rPr>
              <a:t>Blueberry Pudding Cake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32. Franklin D. Roosevelt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http://3.bp.blogspot.com/-_wWW_2sA9sM/TeRTFUGwk6I/AAAAAAAACP0/tRDRC4ohPQc/s640/DSC_01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r="12399"/>
          <a:stretch/>
        </p:blipFill>
        <p:spPr bwMode="auto">
          <a:xfrm>
            <a:off x="228600" y="2394997"/>
            <a:ext cx="2890685" cy="25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Blueberry Pudding Cake / Romulo Ya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8913" b="5038"/>
          <a:stretch/>
        </p:blipFill>
        <p:spPr bwMode="auto">
          <a:xfrm>
            <a:off x="6705600" y="2420701"/>
            <a:ext cx="2212258" cy="25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upload.wikimedia.org/wikipedia/commons/b/b8/FDR_in_19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38128"/>
            <a:ext cx="3124200" cy="367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2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8577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Ozark Pudding Cake                      Butterscotch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33. Harry S Truman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7890" name="Picture 2" descr="https://s-media-cache-ak0.pinimg.com/736x/82/e7/09/82e70936d43e7c50af08525b55dd6c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r="6133" b="3140"/>
          <a:stretch/>
        </p:blipFill>
        <p:spPr bwMode="auto">
          <a:xfrm>
            <a:off x="167148" y="2190266"/>
            <a:ext cx="2652252" cy="28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cdn1.tmbi.com/TOH/Images/Photos/37/300x300/exps42597_SD1785596D1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r="8754"/>
          <a:stretch/>
        </p:blipFill>
        <p:spPr bwMode="auto">
          <a:xfrm>
            <a:off x="6476999" y="2208914"/>
            <a:ext cx="2462981" cy="28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ows.edb.utexas.edu/sites/default/files/users/sharris/harry%2520trum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02" y="1710814"/>
            <a:ext cx="3290377" cy="33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5720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</a:rPr>
              <a:t>Million Dollar Fudge                  Chocolate Marble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34. Dwight D. Eisenhower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8914" name="Picture 2" descr="http://cdn5.beekman1802.com/wp-content/uploads/2013/02/IMG_6600-592x3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4" r="2118"/>
          <a:stretch/>
        </p:blipFill>
        <p:spPr bwMode="auto">
          <a:xfrm>
            <a:off x="136186" y="2438401"/>
            <a:ext cx="2825628" cy="21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Mamie Eisenhower cook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768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upload.wikimedia.org/wikipedia/commons/6/63/Dwight_D._Eisenhower,_official_photo_portrait,_May_29,_1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2" y="804976"/>
            <a:ext cx="303847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219892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</a:t>
            </a:r>
            <a:r>
              <a:rPr lang="en-US" sz="3000" b="1" dirty="0" smtClean="0">
                <a:solidFill>
                  <a:schemeClr val="bg1"/>
                </a:solidFill>
              </a:rPr>
              <a:t>Waffles          		                    </a:t>
            </a:r>
            <a:r>
              <a:rPr lang="en-US" sz="2600" b="1" dirty="0" smtClean="0">
                <a:solidFill>
                  <a:schemeClr val="bg1"/>
                </a:solidFill>
              </a:rPr>
              <a:t>Cream Cheese and Frozen </a:t>
            </a:r>
          </a:p>
          <a:p>
            <a:r>
              <a:rPr lang="en-US" sz="2600" b="1" dirty="0" smtClean="0">
                <a:solidFill>
                  <a:schemeClr val="bg1"/>
                </a:solidFill>
              </a:rPr>
              <a:t>					                  Strawberry Delight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35. John F. Kennedy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38" name="Picture 2" descr="http://www.trbimg.com/img-511019e9/turbine/la-dd-test-kitchen-tips-testing-baking-soda-an-001/500/500x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614505"/>
            <a:ext cx="2895600" cy="16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://3.bp.blogspot.com/_-0IEi73P8ck/Sf5dKCBW4iI/AAAAAAAADZo/yA75HHjjH7M/s400/Straw+Delight_3740+%28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11357"/>
            <a:ext cx="3120788" cy="241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s://upload.wikimedia.org/wikipedia/commons/5/5e/John_F._Kennedy,_White_House_photo_portrait,_looking_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2710653" cy="345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8577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 Pecan Pie                     Chocolate Nut Drop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36. Lyndon B. Johnson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62" name="Picture 2" descr="https://s-media-cache-ak0.pinimg.com/736x/b1/07/e0/b107e01b61f5c60f8e3f9b161a1bc7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0"/>
          <a:stretch/>
        </p:blipFill>
        <p:spPr bwMode="auto">
          <a:xfrm>
            <a:off x="152401" y="2331720"/>
            <a:ext cx="2668643" cy="27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://img.sndimg.com/food/image/upload/w_614,h_461,c_fit/v1/img/recipes/80/50/5/picCai7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06703"/>
            <a:ext cx="2635903" cy="1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cdn.history.com/sites/2/2013/11/Lyndon_B_Johnson-AB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r="17041"/>
          <a:stretch/>
        </p:blipFill>
        <p:spPr bwMode="auto">
          <a:xfrm>
            <a:off x="2971800" y="1239143"/>
            <a:ext cx="3200400" cy="38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8577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Yorkshire Pudding                         White House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37. Richard M. Nixon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1986" name="Picture 2" descr="Simple Yorkshire Pudd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3" r="6362"/>
          <a:stretch/>
        </p:blipFill>
        <p:spPr bwMode="auto">
          <a:xfrm>
            <a:off x="152400" y="2510558"/>
            <a:ext cx="2774443" cy="26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cf.houseofyumm.com/wp-content/uploads/2015/02/Lemon-Cookies2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1124309"/>
            <a:ext cx="2639812" cy="39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upload.wikimedia.org/wikipedia/commons/thumb/9/98/Richard_M._Nixon,_ca._1935_-_1982_-_NARA_-_530679.tif/lossy-page1-220px-Richard_M._Nixon,_ca._1935_-_1982_-_NARA_-_530679.ti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99" y="1339073"/>
            <a:ext cx="3207241" cy="37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Butter Pecan Ice Cream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38. Gerald R. Ford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3010" name="Picture 2" descr="http://peachypalate.com/wp-content/uploads/2014/09/ButteredPecanIceCream18_thum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/>
          <a:stretch/>
        </p:blipFill>
        <p:spPr bwMode="auto">
          <a:xfrm>
            <a:off x="205742" y="1967672"/>
            <a:ext cx="4594858" cy="33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a1.files.biography.com/image/upload/c_fill,cs_srgb,dpr_1.0,g_face,h_300,q_80,w_300/MTE1ODA0OTcxNjI5Nzc0MzQ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14780"/>
            <a:ext cx="3870960" cy="38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9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Peanut Butter Pie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39. Jimmy Carter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4034" name="Picture 2" descr="http://1.bp.blogspot.com/-0Ube5oBkjYY/Uj24QSNEJfI/AAAAAAAADGA/YfTNlfL5Nyw/s640/Peanut+Butter+Pie+by+Yesterf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4"/>
          <a:stretch/>
        </p:blipFill>
        <p:spPr bwMode="auto">
          <a:xfrm>
            <a:off x="228600" y="1752600"/>
            <a:ext cx="4906415" cy="35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s://upload.wikimedia.org/wikipedia/commons/4/4c/Jimmy_Car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9637"/>
            <a:ext cx="3562350" cy="5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1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484" y="5334000"/>
            <a:ext cx="8676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Monticello Muffins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3. Thomas Jefferson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Monticello English muff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3" y="1890224"/>
            <a:ext cx="4837927" cy="322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1.files.biography.com/image/upload/c_fit,cs_srgb,dpr_1.0,h_1200,q_80,w_1200/MTE5NDg0MDU1MDEwMjQ4MjA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71" y="1533832"/>
            <a:ext cx="3578914" cy="35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76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Jelly Belly Jelly Beans                    Coconut Macaroons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40. Ronald Reagan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5058" name="Picture 2" descr="https://upload.wikimedia.org/wikipedia/commons/e/e4/JellyBellyP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" y="2788978"/>
            <a:ext cx="2804159" cy="21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foodnetwork.sndimg.com/content/dam/images/food/fullset/2010/11/4/0/12-Days-of-Cookies_Macaroons-016_s4x3.jpg.rend.sni12col.landscap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89050"/>
            <a:ext cx="2645988" cy="19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s://upload.wikimedia.org/wikipedia/commons/1/16/Official_Portrait_of_President_Reagan_1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76324"/>
            <a:ext cx="303847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Chocolate Chip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41. George H.W. Bush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Barbara Bush's Chocolate Chip Cookie Rec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1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upload.wikimedia.org/wikipedia/commons/0/0f/George_H._W._Bush,_President_of_the_United_States,_1989_official_portr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47" y="457200"/>
            <a:ext cx="422900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76800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Oatmeal Cookies                       Chocolate Chip Cookies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42. Bill Clinton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7106" name="Picture 2" descr="http://farm6.static.flickr.com/5012/5465992893_7652538a45_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028" r="22391" b="20683"/>
          <a:stretch/>
        </p:blipFill>
        <p:spPr bwMode="auto">
          <a:xfrm>
            <a:off x="228601" y="2196610"/>
            <a:ext cx="2514600" cy="264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illary Clinton's Chocolate Chip Cook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81906"/>
            <a:ext cx="3124199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https://upload.wikimedia.org/wikipedia/commons/4/49/44_Bill_Clinton_3x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1084"/>
            <a:ext cx="284797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9940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Buttermilk Coconut Cream Pie    Apple Cider Crème </a:t>
            </a:r>
            <a:r>
              <a:rPr lang="en-US" sz="2800" b="1" dirty="0" err="1" smtClean="0">
                <a:solidFill>
                  <a:schemeClr val="bg1"/>
                </a:solidFill>
              </a:rPr>
              <a:t>Brulee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43. George W. Bush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9154" name="Picture 2" descr="http://americas-table.com/wp-content/uploads/2014/10/Laura-Bushs-Buttermilk-Coconut-Pie-featured-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093782"/>
            <a:ext cx="2816225" cy="18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www.frugal-cafe.com/public_html/frugal-blog/frugal-cafe-blogzone/wp-content/uploads/2014/02/creme-brulee-dennis-wilkinson-flick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234102"/>
            <a:ext cx="2819400" cy="175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upload.wikimedia.org/wikipedia/commons/d/d4/George-W-Bush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93544"/>
            <a:ext cx="28765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Crustless</a:t>
            </a:r>
            <a:r>
              <a:rPr lang="en-US" sz="3600" b="1" dirty="0" smtClean="0">
                <a:solidFill>
                  <a:schemeClr val="bg1"/>
                </a:solidFill>
              </a:rPr>
              <a:t> Coconut Pie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44. Barack Obama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0178" name="Picture 2" descr="https://s-media-cache-ak0.pinimg.com/736x/f1/b0/0c/f1b00c05cdcf3f33af3d12396bb528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2901"/>
            <a:ext cx="4956821" cy="330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s://www.whitehouse.gov/sites/whitehouse.gov/files/images/Administration/People/president_official_portrait_hi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90" y="838200"/>
            <a:ext cx="359438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518392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       </a:t>
            </a:r>
            <a:r>
              <a:rPr lang="en-US" sz="3200" b="1" dirty="0" smtClean="0">
                <a:solidFill>
                  <a:schemeClr val="bg1"/>
                </a:solidFill>
              </a:rPr>
              <a:t>Gingerbread </a:t>
            </a:r>
            <a:r>
              <a:rPr lang="en-US" sz="3200" b="1" dirty="0"/>
              <a:t> </a:t>
            </a:r>
            <a:r>
              <a:rPr lang="en-US" sz="3200" b="1" dirty="0" smtClean="0"/>
              <a:t>                               </a:t>
            </a:r>
            <a:r>
              <a:rPr lang="en-US" sz="3200" b="1" dirty="0" smtClean="0">
                <a:solidFill>
                  <a:schemeClr val="bg1"/>
                </a:solidFill>
              </a:rPr>
              <a:t>Oyster Ice Cream 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(also Cinnamon Woodbury Cake)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4. James Madison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4. James Madison: Dolley Madison’s Soft Gingerbrea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r="11566"/>
          <a:stretch/>
        </p:blipFill>
        <p:spPr bwMode="auto">
          <a:xfrm>
            <a:off x="612775" y="1910057"/>
            <a:ext cx="2743200" cy="26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james madison oyster ice cre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james madison oyster ice cre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james madison oyster ice cre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www.randomstew.com/wp-content/uploads/oyste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87882"/>
            <a:ext cx="291465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1.files.biography.com/image/upload/c_fit,cs_srgb,dpr_1.0,h_1200,q_80,w_1200/MTE4MDAzNDEwNjEwMzI1MDA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r="15888"/>
          <a:stretch/>
        </p:blipFill>
        <p:spPr bwMode="auto">
          <a:xfrm>
            <a:off x="3493827" y="1296663"/>
            <a:ext cx="2438400" cy="32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42763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</a:t>
            </a:r>
            <a:r>
              <a:rPr lang="en-US" sz="3200" b="1" dirty="0" smtClean="0">
                <a:solidFill>
                  <a:schemeClr val="bg1"/>
                </a:solidFill>
              </a:rPr>
              <a:t>Cry Baby Cookies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      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Cream or Waverly Jumbles</a:t>
            </a:r>
          </a:p>
          <a:p>
            <a:pPr algn="ctr"/>
            <a:r>
              <a:rPr lang="en-US" sz="3200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5. J</a:t>
            </a:r>
            <a:r>
              <a:rPr lang="en-US" sz="3600" b="1" dirty="0" smtClean="0">
                <a:solidFill>
                  <a:srgbClr val="FF0000"/>
                </a:solidFill>
              </a:rPr>
              <a:t>ames Monroe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://www.dvo.com/recipe_pages/2012collection/Cry_Baby_Cooki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14723" r="11725"/>
          <a:stretch/>
        </p:blipFill>
        <p:spPr bwMode="auto">
          <a:xfrm>
            <a:off x="186813" y="1994763"/>
            <a:ext cx="278488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1.bp.blogspot.com/-l1g1nHVOmXc/VsNWvVJDRMI/AAAAAAAAEQI/k4bVadWJEPY/s1600/Wav-jumbles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r="5560"/>
          <a:stretch/>
        </p:blipFill>
        <p:spPr bwMode="auto">
          <a:xfrm>
            <a:off x="5867400" y="2795153"/>
            <a:ext cx="3165988" cy="224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9/95/James_Monroe_White_House_portrait_1819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4656" r="22766" b="16954"/>
          <a:stretch/>
        </p:blipFill>
        <p:spPr bwMode="auto">
          <a:xfrm>
            <a:off x="3102077" y="922020"/>
            <a:ext cx="2617839" cy="41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Soft Molasses Cakes (cookies)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6. John Quincy Adams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198" name="Picture 6" descr="Soft Molasses Cookies - these are the softest molasses cookies! Puffy, chewy, and completely melt in your mout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1" b="480"/>
          <a:stretch/>
        </p:blipFill>
        <p:spPr bwMode="auto">
          <a:xfrm>
            <a:off x="609600" y="195222"/>
            <a:ext cx="3810001" cy="513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a3.files.biography.com/image/upload/c_fill,cs_srgb,dpr_1.0,g_face,h_300,q_80,w_300/MTE5NTU2MzE2MTM1MzkyNzc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6" y="1020097"/>
            <a:ext cx="4313903" cy="43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34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Burnt Custard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7. Andrew Jackson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://hostedmedia.reimanpub.com/TOH/Images/Photos/37/300x300/exps13881_QC10151C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cdn.history.com/sites/2/2013/11/Andrew_Jackson-AB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3" r="21112"/>
          <a:stretch/>
        </p:blipFill>
        <p:spPr bwMode="auto">
          <a:xfrm>
            <a:off x="5410200" y="617538"/>
            <a:ext cx="3505200" cy="45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58" y="522584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Charlotte </a:t>
            </a:r>
            <a:r>
              <a:rPr lang="en-US" sz="3600" b="1" dirty="0" err="1" smtClean="0">
                <a:solidFill>
                  <a:schemeClr val="bg1"/>
                </a:solidFill>
              </a:rPr>
              <a:t>Russe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8. Martin Van Buren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ttp://www.doughmesstic.com/wp-content/uploads/2011/12/scharffenberger-dessert3_thum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2554" r="2042" b="15112"/>
          <a:stretch/>
        </p:blipFill>
        <p:spPr bwMode="auto">
          <a:xfrm>
            <a:off x="304800" y="169232"/>
            <a:ext cx="3881111" cy="50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9/94/Martin_Van_Buren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t="7761" r="13453" b="28661"/>
          <a:stretch/>
        </p:blipFill>
        <p:spPr bwMode="auto">
          <a:xfrm>
            <a:off x="4800600" y="322227"/>
            <a:ext cx="3886200" cy="493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418</Words>
  <Application>Microsoft Office PowerPoint</Application>
  <PresentationFormat>On-screen Show (4:3)</PresentationFormat>
  <Paragraphs>92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Bartholomew Consolidated School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None</dc:creator>
  <cp:lastModifiedBy>None</cp:lastModifiedBy>
  <cp:revision>42</cp:revision>
  <dcterms:created xsi:type="dcterms:W3CDTF">2016-02-22T18:53:14Z</dcterms:created>
  <dcterms:modified xsi:type="dcterms:W3CDTF">2016-02-25T16:26:46Z</dcterms:modified>
</cp:coreProperties>
</file>